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59" r:id="rId5"/>
    <p:sldId id="267" r:id="rId6"/>
    <p:sldId id="268" r:id="rId7"/>
    <p:sldId id="260" r:id="rId8"/>
    <p:sldId id="269" r:id="rId9"/>
    <p:sldId id="273" r:id="rId10"/>
    <p:sldId id="261" r:id="rId11"/>
    <p:sldId id="271" r:id="rId12"/>
    <p:sldId id="272" r:id="rId13"/>
    <p:sldId id="274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C85E2A7-5916-43A6-BDF6-41C91F106E50}" v="10" dt="2025-04-03T21:14:13.4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94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cCoy,Haley" userId="7863d2f6-667a-4b2e-acf7-ac8ceac4da7d" providerId="ADAL" clId="{8C85E2A7-5916-43A6-BDF6-41C91F106E50}"/>
    <pc:docChg chg="undo custSel addSld delSld modSld">
      <pc:chgData name="McCoy,Haley" userId="7863d2f6-667a-4b2e-acf7-ac8ceac4da7d" providerId="ADAL" clId="{8C85E2A7-5916-43A6-BDF6-41C91F106E50}" dt="2025-04-03T21:14:13.419" v="2111" actId="20577"/>
      <pc:docMkLst>
        <pc:docMk/>
      </pc:docMkLst>
      <pc:sldChg chg="modSp new mod">
        <pc:chgData name="McCoy,Haley" userId="7863d2f6-667a-4b2e-acf7-ac8ceac4da7d" providerId="ADAL" clId="{8C85E2A7-5916-43A6-BDF6-41C91F106E50}" dt="2025-03-27T19:46:12.269" v="1885" actId="20577"/>
        <pc:sldMkLst>
          <pc:docMk/>
          <pc:sldMk cId="1596290388" sldId="256"/>
        </pc:sldMkLst>
        <pc:spChg chg="mod">
          <ac:chgData name="McCoy,Haley" userId="7863d2f6-667a-4b2e-acf7-ac8ceac4da7d" providerId="ADAL" clId="{8C85E2A7-5916-43A6-BDF6-41C91F106E50}" dt="2025-03-27T17:56:14.804" v="117" actId="20577"/>
          <ac:spMkLst>
            <pc:docMk/>
            <pc:sldMk cId="1596290388" sldId="256"/>
            <ac:spMk id="2" creationId="{8400CF8F-BE82-B424-A2A5-F4D27A93FCA3}"/>
          </ac:spMkLst>
        </pc:spChg>
        <pc:spChg chg="mod">
          <ac:chgData name="McCoy,Haley" userId="7863d2f6-667a-4b2e-acf7-ac8ceac4da7d" providerId="ADAL" clId="{8C85E2A7-5916-43A6-BDF6-41C91F106E50}" dt="2025-03-27T19:46:12.269" v="1885" actId="20577"/>
          <ac:spMkLst>
            <pc:docMk/>
            <pc:sldMk cId="1596290388" sldId="256"/>
            <ac:spMk id="3" creationId="{84DEA062-A22D-72D5-E147-9B6DBDAAF212}"/>
          </ac:spMkLst>
        </pc:spChg>
      </pc:sldChg>
      <pc:sldChg chg="addSp modSp new mod">
        <pc:chgData name="McCoy,Haley" userId="7863d2f6-667a-4b2e-acf7-ac8ceac4da7d" providerId="ADAL" clId="{8C85E2A7-5916-43A6-BDF6-41C91F106E50}" dt="2025-04-03T21:14:13.419" v="2111" actId="20577"/>
        <pc:sldMkLst>
          <pc:docMk/>
          <pc:sldMk cId="2390481554" sldId="257"/>
        </pc:sldMkLst>
        <pc:spChg chg="mod">
          <ac:chgData name="McCoy,Haley" userId="7863d2f6-667a-4b2e-acf7-ac8ceac4da7d" providerId="ADAL" clId="{8C85E2A7-5916-43A6-BDF6-41C91F106E50}" dt="2025-03-27T17:56:29.467" v="141" actId="20577"/>
          <ac:spMkLst>
            <pc:docMk/>
            <pc:sldMk cId="2390481554" sldId="257"/>
            <ac:spMk id="2" creationId="{14831099-8A2B-4E9E-513B-0CF563ABDBA4}"/>
          </ac:spMkLst>
        </pc:spChg>
        <pc:spChg chg="mod">
          <ac:chgData name="McCoy,Haley" userId="7863d2f6-667a-4b2e-acf7-ac8ceac4da7d" providerId="ADAL" clId="{8C85E2A7-5916-43A6-BDF6-41C91F106E50}" dt="2025-04-03T21:14:13.419" v="2111" actId="20577"/>
          <ac:spMkLst>
            <pc:docMk/>
            <pc:sldMk cId="2390481554" sldId="257"/>
            <ac:spMk id="3" creationId="{DE446B44-05B6-0992-ABDA-BBE92257A9A6}"/>
          </ac:spMkLst>
        </pc:spChg>
        <pc:picChg chg="add mod">
          <ac:chgData name="McCoy,Haley" userId="7863d2f6-667a-4b2e-acf7-ac8ceac4da7d" providerId="ADAL" clId="{8C85E2A7-5916-43A6-BDF6-41C91F106E50}" dt="2025-04-01T18:12:35.653" v="1896" actId="1582"/>
          <ac:picMkLst>
            <pc:docMk/>
            <pc:sldMk cId="2390481554" sldId="257"/>
            <ac:picMk id="5" creationId="{8CDEE072-524D-CD2E-BA91-522409ADE21B}"/>
          </ac:picMkLst>
        </pc:picChg>
      </pc:sldChg>
      <pc:sldChg chg="addSp modSp new del mod">
        <pc:chgData name="McCoy,Haley" userId="7863d2f6-667a-4b2e-acf7-ac8ceac4da7d" providerId="ADAL" clId="{8C85E2A7-5916-43A6-BDF6-41C91F106E50}" dt="2025-03-27T17:58:14.379" v="482" actId="47"/>
        <pc:sldMkLst>
          <pc:docMk/>
          <pc:sldMk cId="236847467" sldId="258"/>
        </pc:sldMkLst>
      </pc:sldChg>
      <pc:sldChg chg="addSp modSp new mod">
        <pc:chgData name="McCoy,Haley" userId="7863d2f6-667a-4b2e-acf7-ac8ceac4da7d" providerId="ADAL" clId="{8C85E2A7-5916-43A6-BDF6-41C91F106E50}" dt="2025-03-27T17:59:12.113" v="609" actId="1582"/>
        <pc:sldMkLst>
          <pc:docMk/>
          <pc:sldMk cId="3727801616" sldId="259"/>
        </pc:sldMkLst>
        <pc:spChg chg="mod">
          <ac:chgData name="McCoy,Haley" userId="7863d2f6-667a-4b2e-acf7-ac8ceac4da7d" providerId="ADAL" clId="{8C85E2A7-5916-43A6-BDF6-41C91F106E50}" dt="2025-03-27T17:58:48.515" v="543" actId="20577"/>
          <ac:spMkLst>
            <pc:docMk/>
            <pc:sldMk cId="3727801616" sldId="259"/>
            <ac:spMk id="2" creationId="{221B985E-116A-6C6B-1126-1ADA04FD2732}"/>
          </ac:spMkLst>
        </pc:spChg>
        <pc:spChg chg="mod">
          <ac:chgData name="McCoy,Haley" userId="7863d2f6-667a-4b2e-acf7-ac8ceac4da7d" providerId="ADAL" clId="{8C85E2A7-5916-43A6-BDF6-41C91F106E50}" dt="2025-03-27T17:59:01.605" v="606" actId="20577"/>
          <ac:spMkLst>
            <pc:docMk/>
            <pc:sldMk cId="3727801616" sldId="259"/>
            <ac:spMk id="3" creationId="{F1CF9B0C-E760-0BBD-F99A-9F67D3D6AC21}"/>
          </ac:spMkLst>
        </pc:spChg>
        <pc:picChg chg="add mod">
          <ac:chgData name="McCoy,Haley" userId="7863d2f6-667a-4b2e-acf7-ac8ceac4da7d" providerId="ADAL" clId="{8C85E2A7-5916-43A6-BDF6-41C91F106E50}" dt="2025-03-27T17:59:12.113" v="609" actId="1582"/>
          <ac:picMkLst>
            <pc:docMk/>
            <pc:sldMk cId="3727801616" sldId="259"/>
            <ac:picMk id="5" creationId="{AD91895C-1C8F-9C09-B904-7D3FEBE48BC7}"/>
          </ac:picMkLst>
        </pc:picChg>
        <pc:picChg chg="add mod">
          <ac:chgData name="McCoy,Haley" userId="7863d2f6-667a-4b2e-acf7-ac8ceac4da7d" providerId="ADAL" clId="{8C85E2A7-5916-43A6-BDF6-41C91F106E50}" dt="2025-03-27T17:59:12.113" v="609" actId="1582"/>
          <ac:picMkLst>
            <pc:docMk/>
            <pc:sldMk cId="3727801616" sldId="259"/>
            <ac:picMk id="7" creationId="{5B2BE956-D8FC-5561-303C-4F79E7618FC7}"/>
          </ac:picMkLst>
        </pc:picChg>
        <pc:picChg chg="add mod">
          <ac:chgData name="McCoy,Haley" userId="7863d2f6-667a-4b2e-acf7-ac8ceac4da7d" providerId="ADAL" clId="{8C85E2A7-5916-43A6-BDF6-41C91F106E50}" dt="2025-03-27T17:59:12.113" v="609" actId="1582"/>
          <ac:picMkLst>
            <pc:docMk/>
            <pc:sldMk cId="3727801616" sldId="259"/>
            <ac:picMk id="9" creationId="{2D5BF76C-BF81-AEB8-EF92-049D702B3721}"/>
          </ac:picMkLst>
        </pc:picChg>
      </pc:sldChg>
      <pc:sldChg chg="addSp delSp modSp new mod">
        <pc:chgData name="McCoy,Haley" userId="7863d2f6-667a-4b2e-acf7-ac8ceac4da7d" providerId="ADAL" clId="{8C85E2A7-5916-43A6-BDF6-41C91F106E50}" dt="2025-03-27T19:43:25.853" v="1705" actId="20577"/>
        <pc:sldMkLst>
          <pc:docMk/>
          <pc:sldMk cId="3013480470" sldId="260"/>
        </pc:sldMkLst>
        <pc:spChg chg="mod">
          <ac:chgData name="McCoy,Haley" userId="7863d2f6-667a-4b2e-acf7-ac8ceac4da7d" providerId="ADAL" clId="{8C85E2A7-5916-43A6-BDF6-41C91F106E50}" dt="2025-03-27T18:01:46.534" v="1078" actId="20577"/>
          <ac:spMkLst>
            <pc:docMk/>
            <pc:sldMk cId="3013480470" sldId="260"/>
            <ac:spMk id="2" creationId="{1A274D0B-F193-5FD0-E690-0274A520A16C}"/>
          </ac:spMkLst>
        </pc:spChg>
        <pc:spChg chg="mod">
          <ac:chgData name="McCoy,Haley" userId="7863d2f6-667a-4b2e-acf7-ac8ceac4da7d" providerId="ADAL" clId="{8C85E2A7-5916-43A6-BDF6-41C91F106E50}" dt="2025-03-27T19:43:25.853" v="1705" actId="20577"/>
          <ac:spMkLst>
            <pc:docMk/>
            <pc:sldMk cId="3013480470" sldId="260"/>
            <ac:spMk id="3" creationId="{7E68CA28-D2E6-BD33-8E6E-EB7E5C568366}"/>
          </ac:spMkLst>
        </pc:spChg>
        <pc:picChg chg="add mod">
          <ac:chgData name="McCoy,Haley" userId="7863d2f6-667a-4b2e-acf7-ac8ceac4da7d" providerId="ADAL" clId="{8C85E2A7-5916-43A6-BDF6-41C91F106E50}" dt="2025-03-27T18:02:33.286" v="1152" actId="1582"/>
          <ac:picMkLst>
            <pc:docMk/>
            <pc:sldMk cId="3013480470" sldId="260"/>
            <ac:picMk id="4" creationId="{9278711E-27C6-89A4-A24F-4266B9EB3901}"/>
          </ac:picMkLst>
        </pc:picChg>
        <pc:picChg chg="add mod">
          <ac:chgData name="McCoy,Haley" userId="7863d2f6-667a-4b2e-acf7-ac8ceac4da7d" providerId="ADAL" clId="{8C85E2A7-5916-43A6-BDF6-41C91F106E50}" dt="2025-03-27T18:02:33.286" v="1152" actId="1582"/>
          <ac:picMkLst>
            <pc:docMk/>
            <pc:sldMk cId="3013480470" sldId="260"/>
            <ac:picMk id="6" creationId="{9AA3D3A2-7C98-F72B-659F-564F47B2BF05}"/>
          </ac:picMkLst>
        </pc:picChg>
        <pc:picChg chg="add mod">
          <ac:chgData name="McCoy,Haley" userId="7863d2f6-667a-4b2e-acf7-ac8ceac4da7d" providerId="ADAL" clId="{8C85E2A7-5916-43A6-BDF6-41C91F106E50}" dt="2025-03-27T18:00:37.185" v="829" actId="1582"/>
          <ac:picMkLst>
            <pc:docMk/>
            <pc:sldMk cId="3013480470" sldId="260"/>
            <ac:picMk id="9" creationId="{8BDF5831-E1AE-B80E-19BD-533DEB02E8DE}"/>
          </ac:picMkLst>
        </pc:picChg>
        <pc:picChg chg="add mod">
          <ac:chgData name="McCoy,Haley" userId="7863d2f6-667a-4b2e-acf7-ac8ceac4da7d" providerId="ADAL" clId="{8C85E2A7-5916-43A6-BDF6-41C91F106E50}" dt="2025-03-27T18:02:05.518" v="1148" actId="1076"/>
          <ac:picMkLst>
            <pc:docMk/>
            <pc:sldMk cId="3013480470" sldId="260"/>
            <ac:picMk id="11" creationId="{A26364FF-B27A-2903-B915-C22EC2CE3832}"/>
          </ac:picMkLst>
        </pc:picChg>
      </pc:sldChg>
      <pc:sldChg chg="addSp delSp modSp new mod">
        <pc:chgData name="McCoy,Haley" userId="7863d2f6-667a-4b2e-acf7-ac8ceac4da7d" providerId="ADAL" clId="{8C85E2A7-5916-43A6-BDF6-41C91F106E50}" dt="2025-03-27T18:05:15.275" v="1663" actId="1582"/>
        <pc:sldMkLst>
          <pc:docMk/>
          <pc:sldMk cId="546207042" sldId="261"/>
        </pc:sldMkLst>
        <pc:spChg chg="mod">
          <ac:chgData name="McCoy,Haley" userId="7863d2f6-667a-4b2e-acf7-ac8ceac4da7d" providerId="ADAL" clId="{8C85E2A7-5916-43A6-BDF6-41C91F106E50}" dt="2025-03-27T18:04:18.638" v="1475" actId="20577"/>
          <ac:spMkLst>
            <pc:docMk/>
            <pc:sldMk cId="546207042" sldId="261"/>
            <ac:spMk id="2" creationId="{3BFC975D-E906-C083-7170-4DDFF1C009E5}"/>
          </ac:spMkLst>
        </pc:spChg>
        <pc:spChg chg="mod">
          <ac:chgData name="McCoy,Haley" userId="7863d2f6-667a-4b2e-acf7-ac8ceac4da7d" providerId="ADAL" clId="{8C85E2A7-5916-43A6-BDF6-41C91F106E50}" dt="2025-03-27T18:04:53.865" v="1650" actId="20577"/>
          <ac:spMkLst>
            <pc:docMk/>
            <pc:sldMk cId="546207042" sldId="261"/>
            <ac:spMk id="3" creationId="{6644A5B8-A31C-A430-045B-1286524E670A}"/>
          </ac:spMkLst>
        </pc:spChg>
        <pc:picChg chg="add mod">
          <ac:chgData name="McCoy,Haley" userId="7863d2f6-667a-4b2e-acf7-ac8ceac4da7d" providerId="ADAL" clId="{8C85E2A7-5916-43A6-BDF6-41C91F106E50}" dt="2025-03-27T18:05:15.275" v="1663" actId="1582"/>
          <ac:picMkLst>
            <pc:docMk/>
            <pc:sldMk cId="546207042" sldId="261"/>
            <ac:picMk id="11" creationId="{8DC8FE16-5416-2B74-A5AE-7A5DCE7B5179}"/>
          </ac:picMkLst>
        </pc:picChg>
        <pc:picChg chg="add mod">
          <ac:chgData name="McCoy,Haley" userId="7863d2f6-667a-4b2e-acf7-ac8ceac4da7d" providerId="ADAL" clId="{8C85E2A7-5916-43A6-BDF6-41C91F106E50}" dt="2025-03-27T18:05:15.275" v="1663" actId="1582"/>
          <ac:picMkLst>
            <pc:docMk/>
            <pc:sldMk cId="546207042" sldId="261"/>
            <ac:picMk id="13" creationId="{EFF35A36-A5A2-1FDD-9682-B1082D2608E7}"/>
          </ac:picMkLst>
        </pc:picChg>
      </pc:sldChg>
      <pc:sldChg chg="addSp delSp modSp new del mod">
        <pc:chgData name="McCoy,Haley" userId="7863d2f6-667a-4b2e-acf7-ac8ceac4da7d" providerId="ADAL" clId="{8C85E2A7-5916-43A6-BDF6-41C91F106E50}" dt="2025-03-27T19:45:21.662" v="1837" actId="47"/>
        <pc:sldMkLst>
          <pc:docMk/>
          <pc:sldMk cId="1936221975" sldId="262"/>
        </pc:sldMkLst>
      </pc:sldChg>
      <pc:sldChg chg="addSp delSp modSp new del mod modClrScheme chgLayout">
        <pc:chgData name="McCoy,Haley" userId="7863d2f6-667a-4b2e-acf7-ac8ceac4da7d" providerId="ADAL" clId="{8C85E2A7-5916-43A6-BDF6-41C91F106E50}" dt="2025-03-27T19:45:18.493" v="1836" actId="47"/>
        <pc:sldMkLst>
          <pc:docMk/>
          <pc:sldMk cId="2317794408" sldId="263"/>
        </pc:sldMkLst>
      </pc:sldChg>
      <pc:sldChg chg="addSp modSp new del mod">
        <pc:chgData name="McCoy,Haley" userId="7863d2f6-667a-4b2e-acf7-ac8ceac4da7d" providerId="ADAL" clId="{8C85E2A7-5916-43A6-BDF6-41C91F106E50}" dt="2025-03-27T19:45:24.695" v="1838" actId="47"/>
        <pc:sldMkLst>
          <pc:docMk/>
          <pc:sldMk cId="3970432106" sldId="264"/>
        </pc:sldMkLst>
      </pc:sldChg>
      <pc:sldChg chg="addSp modSp new del mod">
        <pc:chgData name="McCoy,Haley" userId="7863d2f6-667a-4b2e-acf7-ac8ceac4da7d" providerId="ADAL" clId="{8C85E2A7-5916-43A6-BDF6-41C91F106E50}" dt="2025-03-27T19:45:49.914" v="1842" actId="47"/>
        <pc:sldMkLst>
          <pc:docMk/>
          <pc:sldMk cId="1996118810" sldId="265"/>
        </pc:sldMkLst>
      </pc:sldChg>
      <pc:sldChg chg="addSp modSp new mod">
        <pc:chgData name="McCoy,Haley" userId="7863d2f6-667a-4b2e-acf7-ac8ceac4da7d" providerId="ADAL" clId="{8C85E2A7-5916-43A6-BDF6-41C91F106E50}" dt="2025-04-01T18:12:29.213" v="1894" actId="1582"/>
        <pc:sldMkLst>
          <pc:docMk/>
          <pc:sldMk cId="873759446" sldId="266"/>
        </pc:sldMkLst>
        <pc:spChg chg="mod">
          <ac:chgData name="McCoy,Haley" userId="7863d2f6-667a-4b2e-acf7-ac8ceac4da7d" providerId="ADAL" clId="{8C85E2A7-5916-43A6-BDF6-41C91F106E50}" dt="2025-03-27T17:57:59.706" v="443" actId="20577"/>
          <ac:spMkLst>
            <pc:docMk/>
            <pc:sldMk cId="873759446" sldId="266"/>
            <ac:spMk id="2" creationId="{63982A3F-B6A5-F007-18FB-F7CFB1B437FE}"/>
          </ac:spMkLst>
        </pc:spChg>
        <pc:spChg chg="mod">
          <ac:chgData name="McCoy,Haley" userId="7863d2f6-667a-4b2e-acf7-ac8ceac4da7d" providerId="ADAL" clId="{8C85E2A7-5916-43A6-BDF6-41C91F106E50}" dt="2025-04-01T17:32:36.833" v="1888" actId="20577"/>
          <ac:spMkLst>
            <pc:docMk/>
            <pc:sldMk cId="873759446" sldId="266"/>
            <ac:spMk id="3" creationId="{F9108813-0977-AC14-58DE-6081BDA82F25}"/>
          </ac:spMkLst>
        </pc:spChg>
        <pc:picChg chg="add mod">
          <ac:chgData name="McCoy,Haley" userId="7863d2f6-667a-4b2e-acf7-ac8ceac4da7d" providerId="ADAL" clId="{8C85E2A7-5916-43A6-BDF6-41C91F106E50}" dt="2025-04-01T18:12:29.213" v="1894" actId="1582"/>
          <ac:picMkLst>
            <pc:docMk/>
            <pc:sldMk cId="873759446" sldId="266"/>
            <ac:picMk id="4" creationId="{99189DBB-3CC1-A1C6-D2C6-1A1CA56037A2}"/>
          </ac:picMkLst>
        </pc:picChg>
      </pc:sldChg>
      <pc:sldChg chg="addSp modSp new mod">
        <pc:chgData name="McCoy,Haley" userId="7863d2f6-667a-4b2e-acf7-ac8ceac4da7d" providerId="ADAL" clId="{8C85E2A7-5916-43A6-BDF6-41C91F106E50}" dt="2025-04-01T18:12:20.404" v="1891" actId="1582"/>
        <pc:sldMkLst>
          <pc:docMk/>
          <pc:sldMk cId="3940831196" sldId="267"/>
        </pc:sldMkLst>
        <pc:spChg chg="mod">
          <ac:chgData name="McCoy,Haley" userId="7863d2f6-667a-4b2e-acf7-ac8ceac4da7d" providerId="ADAL" clId="{8C85E2A7-5916-43A6-BDF6-41C91F106E50}" dt="2025-03-27T17:59:31.665" v="632" actId="20577"/>
          <ac:spMkLst>
            <pc:docMk/>
            <pc:sldMk cId="3940831196" sldId="267"/>
            <ac:spMk id="2" creationId="{3F9C8741-DB23-AC23-A93B-45D118BF9BCD}"/>
          </ac:spMkLst>
        </pc:spChg>
        <pc:spChg chg="mod">
          <ac:chgData name="McCoy,Haley" userId="7863d2f6-667a-4b2e-acf7-ac8ceac4da7d" providerId="ADAL" clId="{8C85E2A7-5916-43A6-BDF6-41C91F106E50}" dt="2025-03-27T18:00:58.310" v="869" actId="20577"/>
          <ac:spMkLst>
            <pc:docMk/>
            <pc:sldMk cId="3940831196" sldId="267"/>
            <ac:spMk id="3" creationId="{4525CB2E-8BD8-C9E6-91E8-2F314829C810}"/>
          </ac:spMkLst>
        </pc:spChg>
        <pc:picChg chg="add mod">
          <ac:chgData name="McCoy,Haley" userId="7863d2f6-667a-4b2e-acf7-ac8ceac4da7d" providerId="ADAL" clId="{8C85E2A7-5916-43A6-BDF6-41C91F106E50}" dt="2025-04-01T18:12:20.404" v="1891" actId="1582"/>
          <ac:picMkLst>
            <pc:docMk/>
            <pc:sldMk cId="3940831196" sldId="267"/>
            <ac:picMk id="5" creationId="{CF01E8B3-3121-ACA5-7CC8-7A69D6C0594C}"/>
          </ac:picMkLst>
        </pc:picChg>
      </pc:sldChg>
      <pc:sldChg chg="modSp new mod">
        <pc:chgData name="McCoy,Haley" userId="7863d2f6-667a-4b2e-acf7-ac8ceac4da7d" providerId="ADAL" clId="{8C85E2A7-5916-43A6-BDF6-41C91F106E50}" dt="2025-03-27T18:01:36.613" v="1032" actId="20577"/>
        <pc:sldMkLst>
          <pc:docMk/>
          <pc:sldMk cId="2272445516" sldId="268"/>
        </pc:sldMkLst>
        <pc:spChg chg="mod">
          <ac:chgData name="McCoy,Haley" userId="7863d2f6-667a-4b2e-acf7-ac8ceac4da7d" providerId="ADAL" clId="{8C85E2A7-5916-43A6-BDF6-41C91F106E50}" dt="2025-03-27T18:01:05.153" v="890" actId="20577"/>
          <ac:spMkLst>
            <pc:docMk/>
            <pc:sldMk cId="2272445516" sldId="268"/>
            <ac:spMk id="2" creationId="{4F99CBD6-C30F-1A95-2D15-A21D058B19AD}"/>
          </ac:spMkLst>
        </pc:spChg>
        <pc:spChg chg="mod">
          <ac:chgData name="McCoy,Haley" userId="7863d2f6-667a-4b2e-acf7-ac8ceac4da7d" providerId="ADAL" clId="{8C85E2A7-5916-43A6-BDF6-41C91F106E50}" dt="2025-03-27T18:01:36.613" v="1032" actId="20577"/>
          <ac:spMkLst>
            <pc:docMk/>
            <pc:sldMk cId="2272445516" sldId="268"/>
            <ac:spMk id="3" creationId="{CF4316EA-F69E-4AAA-EBBA-333248C6EE34}"/>
          </ac:spMkLst>
        </pc:spChg>
      </pc:sldChg>
      <pc:sldChg chg="modSp new del mod">
        <pc:chgData name="McCoy,Haley" userId="7863d2f6-667a-4b2e-acf7-ac8ceac4da7d" providerId="ADAL" clId="{8C85E2A7-5916-43A6-BDF6-41C91F106E50}" dt="2025-03-27T18:00:51.402" v="846" actId="47"/>
        <pc:sldMkLst>
          <pc:docMk/>
          <pc:sldMk cId="3265899158" sldId="268"/>
        </pc:sldMkLst>
      </pc:sldChg>
      <pc:sldChg chg="addSp modSp new mod">
        <pc:chgData name="McCoy,Haley" userId="7863d2f6-667a-4b2e-acf7-ac8ceac4da7d" providerId="ADAL" clId="{8C85E2A7-5916-43A6-BDF6-41C91F106E50}" dt="2025-03-27T18:03:56.694" v="1451" actId="5793"/>
        <pc:sldMkLst>
          <pc:docMk/>
          <pc:sldMk cId="1318024958" sldId="269"/>
        </pc:sldMkLst>
        <pc:spChg chg="mod">
          <ac:chgData name="McCoy,Haley" userId="7863d2f6-667a-4b2e-acf7-ac8ceac4da7d" providerId="ADAL" clId="{8C85E2A7-5916-43A6-BDF6-41C91F106E50}" dt="2025-03-27T18:03:15.342" v="1260" actId="20577"/>
          <ac:spMkLst>
            <pc:docMk/>
            <pc:sldMk cId="1318024958" sldId="269"/>
            <ac:spMk id="2" creationId="{A5A19A2E-9B78-D0BC-68EA-0F2BC0A38AEC}"/>
          </ac:spMkLst>
        </pc:spChg>
        <pc:spChg chg="mod">
          <ac:chgData name="McCoy,Haley" userId="7863d2f6-667a-4b2e-acf7-ac8ceac4da7d" providerId="ADAL" clId="{8C85E2A7-5916-43A6-BDF6-41C91F106E50}" dt="2025-03-27T18:03:56.694" v="1451" actId="5793"/>
          <ac:spMkLst>
            <pc:docMk/>
            <pc:sldMk cId="1318024958" sldId="269"/>
            <ac:spMk id="3" creationId="{6DCE154E-D3AB-1840-E41A-0A9FEE60A8C3}"/>
          </ac:spMkLst>
        </pc:spChg>
        <pc:picChg chg="add mod">
          <ac:chgData name="McCoy,Haley" userId="7863d2f6-667a-4b2e-acf7-ac8ceac4da7d" providerId="ADAL" clId="{8C85E2A7-5916-43A6-BDF6-41C91F106E50}" dt="2025-03-27T18:03:46.311" v="1416" actId="1076"/>
          <ac:picMkLst>
            <pc:docMk/>
            <pc:sldMk cId="1318024958" sldId="269"/>
            <ac:picMk id="9" creationId="{18B36F6F-FB43-0353-C7BF-5AD1749A7A58}"/>
          </ac:picMkLst>
        </pc:picChg>
      </pc:sldChg>
      <pc:sldChg chg="new del">
        <pc:chgData name="McCoy,Haley" userId="7863d2f6-667a-4b2e-acf7-ac8ceac4da7d" providerId="ADAL" clId="{8C85E2A7-5916-43A6-BDF6-41C91F106E50}" dt="2025-03-27T18:04:14.339" v="1457" actId="47"/>
        <pc:sldMkLst>
          <pc:docMk/>
          <pc:sldMk cId="2028866396" sldId="270"/>
        </pc:sldMkLst>
      </pc:sldChg>
      <pc:sldChg chg="addSp modSp new mod">
        <pc:chgData name="McCoy,Haley" userId="7863d2f6-667a-4b2e-acf7-ac8ceac4da7d" providerId="ADAL" clId="{8C85E2A7-5916-43A6-BDF6-41C91F106E50}" dt="2025-04-01T18:12:12.958" v="1890" actId="1582"/>
        <pc:sldMkLst>
          <pc:docMk/>
          <pc:sldMk cId="2436457972" sldId="271"/>
        </pc:sldMkLst>
        <pc:spChg chg="mod">
          <ac:chgData name="McCoy,Haley" userId="7863d2f6-667a-4b2e-acf7-ac8ceac4da7d" providerId="ADAL" clId="{8C85E2A7-5916-43A6-BDF6-41C91F106E50}" dt="2025-03-27T18:04:58.154" v="1660" actId="20577"/>
          <ac:spMkLst>
            <pc:docMk/>
            <pc:sldMk cId="2436457972" sldId="271"/>
            <ac:spMk id="2" creationId="{5E8DD1D7-8095-D412-EDB3-00F7B0FC1C31}"/>
          </ac:spMkLst>
        </pc:spChg>
        <pc:picChg chg="add mod">
          <ac:chgData name="McCoy,Haley" userId="7863d2f6-667a-4b2e-acf7-ac8ceac4da7d" providerId="ADAL" clId="{8C85E2A7-5916-43A6-BDF6-41C91F106E50}" dt="2025-04-01T18:12:12.958" v="1890" actId="1582"/>
          <ac:picMkLst>
            <pc:docMk/>
            <pc:sldMk cId="2436457972" sldId="271"/>
            <ac:picMk id="15" creationId="{04EBC787-1E19-5B1F-C7AB-A905124F6286}"/>
          </ac:picMkLst>
        </pc:picChg>
      </pc:sldChg>
      <pc:sldChg chg="addSp modSp new mod">
        <pc:chgData name="McCoy,Haley" userId="7863d2f6-667a-4b2e-acf7-ac8ceac4da7d" providerId="ADAL" clId="{8C85E2A7-5916-43A6-BDF6-41C91F106E50}" dt="2025-03-27T19:45:40.486" v="1841" actId="1582"/>
        <pc:sldMkLst>
          <pc:docMk/>
          <pc:sldMk cId="1732213743" sldId="272"/>
        </pc:sldMkLst>
        <pc:spChg chg="mod">
          <ac:chgData name="McCoy,Haley" userId="7863d2f6-667a-4b2e-acf7-ac8ceac4da7d" providerId="ADAL" clId="{8C85E2A7-5916-43A6-BDF6-41C91F106E50}" dt="2025-03-27T19:44:11.307" v="1789" actId="20577"/>
          <ac:spMkLst>
            <pc:docMk/>
            <pc:sldMk cId="1732213743" sldId="272"/>
            <ac:spMk id="2" creationId="{01CFFBFF-32D1-A80A-8766-88E8DE023697}"/>
          </ac:spMkLst>
        </pc:spChg>
        <pc:spChg chg="mod">
          <ac:chgData name="McCoy,Haley" userId="7863d2f6-667a-4b2e-acf7-ac8ceac4da7d" providerId="ADAL" clId="{8C85E2A7-5916-43A6-BDF6-41C91F106E50}" dt="2025-03-27T19:44:32.101" v="1828" actId="20577"/>
          <ac:spMkLst>
            <pc:docMk/>
            <pc:sldMk cId="1732213743" sldId="272"/>
            <ac:spMk id="3" creationId="{3619B3DF-2000-B1F0-E264-452668D61EFC}"/>
          </ac:spMkLst>
        </pc:spChg>
        <pc:picChg chg="add mod">
          <ac:chgData name="McCoy,Haley" userId="7863d2f6-667a-4b2e-acf7-ac8ceac4da7d" providerId="ADAL" clId="{8C85E2A7-5916-43A6-BDF6-41C91F106E50}" dt="2025-03-27T19:45:40.486" v="1841" actId="1582"/>
          <ac:picMkLst>
            <pc:docMk/>
            <pc:sldMk cId="1732213743" sldId="272"/>
            <ac:picMk id="4" creationId="{69E0ED91-472B-208D-DAD9-530682E50C6B}"/>
          </ac:picMkLst>
        </pc:picChg>
        <pc:picChg chg="add mod">
          <ac:chgData name="McCoy,Haley" userId="7863d2f6-667a-4b2e-acf7-ac8ceac4da7d" providerId="ADAL" clId="{8C85E2A7-5916-43A6-BDF6-41C91F106E50}" dt="2025-03-27T19:45:40.486" v="1841" actId="1582"/>
          <ac:picMkLst>
            <pc:docMk/>
            <pc:sldMk cId="1732213743" sldId="272"/>
            <ac:picMk id="5" creationId="{35FA31DB-2476-20F6-6B79-D326ABC34854}"/>
          </ac:picMkLst>
        </pc:picChg>
      </pc:sldChg>
      <pc:sldChg chg="addSp modSp new mod">
        <pc:chgData name="McCoy,Haley" userId="7863d2f6-667a-4b2e-acf7-ac8ceac4da7d" providerId="ADAL" clId="{8C85E2A7-5916-43A6-BDF6-41C91F106E50}" dt="2025-03-27T19:43:45.315" v="1765" actId="20577"/>
        <pc:sldMkLst>
          <pc:docMk/>
          <pc:sldMk cId="406104395" sldId="273"/>
        </pc:sldMkLst>
        <pc:spChg chg="mod">
          <ac:chgData name="McCoy,Haley" userId="7863d2f6-667a-4b2e-acf7-ac8ceac4da7d" providerId="ADAL" clId="{8C85E2A7-5916-43A6-BDF6-41C91F106E50}" dt="2025-03-27T19:43:34.381" v="1728" actId="20577"/>
          <ac:spMkLst>
            <pc:docMk/>
            <pc:sldMk cId="406104395" sldId="273"/>
            <ac:spMk id="2" creationId="{F0FCF85E-C456-DAB2-C60F-7A9BD7850AE8}"/>
          </ac:spMkLst>
        </pc:spChg>
        <pc:spChg chg="mod">
          <ac:chgData name="McCoy,Haley" userId="7863d2f6-667a-4b2e-acf7-ac8ceac4da7d" providerId="ADAL" clId="{8C85E2A7-5916-43A6-BDF6-41C91F106E50}" dt="2025-03-27T19:43:45.315" v="1765" actId="20577"/>
          <ac:spMkLst>
            <pc:docMk/>
            <pc:sldMk cId="406104395" sldId="273"/>
            <ac:spMk id="3" creationId="{C8193ABF-BF3E-52B4-5891-11FAE7A43DD9}"/>
          </ac:spMkLst>
        </pc:spChg>
        <pc:picChg chg="add mod">
          <ac:chgData name="McCoy,Haley" userId="7863d2f6-667a-4b2e-acf7-ac8ceac4da7d" providerId="ADAL" clId="{8C85E2A7-5916-43A6-BDF6-41C91F106E50}" dt="2025-03-27T19:43:39.470" v="1729"/>
          <ac:picMkLst>
            <pc:docMk/>
            <pc:sldMk cId="406104395" sldId="273"/>
            <ac:picMk id="4" creationId="{7ADB1CC1-EA89-1446-D7D9-8B95077C4D26}"/>
          </ac:picMkLst>
        </pc:picChg>
      </pc:sldChg>
      <pc:sldChg chg="modSp new mod">
        <pc:chgData name="McCoy,Haley" userId="7863d2f6-667a-4b2e-acf7-ac8ceac4da7d" providerId="ADAL" clId="{8C85E2A7-5916-43A6-BDF6-41C91F106E50}" dt="2025-04-01T18:13:14.650" v="2103" actId="20577"/>
        <pc:sldMkLst>
          <pc:docMk/>
          <pc:sldMk cId="41756895" sldId="274"/>
        </pc:sldMkLst>
        <pc:spChg chg="mod">
          <ac:chgData name="McCoy,Haley" userId="7863d2f6-667a-4b2e-acf7-ac8ceac4da7d" providerId="ADAL" clId="{8C85E2A7-5916-43A6-BDF6-41C91F106E50}" dt="2025-03-27T19:45:56.996" v="1855" actId="20577"/>
          <ac:spMkLst>
            <pc:docMk/>
            <pc:sldMk cId="41756895" sldId="274"/>
            <ac:spMk id="2" creationId="{1353860A-397D-701D-4AB4-977C8869D62F}"/>
          </ac:spMkLst>
        </pc:spChg>
        <pc:spChg chg="mod">
          <ac:chgData name="McCoy,Haley" userId="7863d2f6-667a-4b2e-acf7-ac8ceac4da7d" providerId="ADAL" clId="{8C85E2A7-5916-43A6-BDF6-41C91F106E50}" dt="2025-04-01T18:13:14.650" v="2103" actId="20577"/>
          <ac:spMkLst>
            <pc:docMk/>
            <pc:sldMk cId="41756895" sldId="274"/>
            <ac:spMk id="3" creationId="{AAADED25-1E39-593E-8594-E4E23F68D60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810AFC-8E79-10D9-E44D-EF579B8F51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FEC7E3-060A-ECBA-29B0-F9E6FD8B9A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4700CF-91FE-F7E6-C992-1D638C422A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C0C02-354F-4AE3-97E9-CB3021B0026C}" type="datetimeFigureOut">
              <a:rPr lang="en-US" smtClean="0"/>
              <a:t>4/3/2025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9E9635-3180-A667-9B3C-C1BF79F40F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49D89-B308-8493-0DC7-777196635E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47C1-C9FA-4507-99A6-03B45FACD1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341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D611F4-C26C-E8BB-EE8D-999F2353AC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8958353-E4D6-0392-1154-3EE9AC0BD5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885515-56FA-50FB-DE9A-D1AE44AD88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C0C02-354F-4AE3-97E9-CB3021B0026C}" type="datetimeFigureOut">
              <a:rPr lang="en-US" smtClean="0"/>
              <a:t>4/3/2025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2C7886-1149-E3FC-5A3F-D10DE1D065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55C222-0A5D-1BDC-F791-65CABA2899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47C1-C9FA-4507-99A6-03B45FACD1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1505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F97F87A-039B-DA4D-96E2-9333BE8BEE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AEB53BB-FBD3-3400-8CC4-2E1FE76FD6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5E2448-C2AB-FEDF-3B35-EA2F15F39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C0C02-354F-4AE3-97E9-CB3021B0026C}" type="datetimeFigureOut">
              <a:rPr lang="en-US" smtClean="0"/>
              <a:t>4/3/2025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C91D1D-372F-1E52-0A12-4B0040AF0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FF292D-893F-8544-A563-57B1D4CD67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47C1-C9FA-4507-99A6-03B45FACD1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2779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B3ABC1-DE7A-4486-0F56-53E084BC1D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E47C09-4C61-E66B-B69E-06EF4BF04E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10D324-0E90-9793-02D5-EE9AF420C2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C0C02-354F-4AE3-97E9-CB3021B0026C}" type="datetimeFigureOut">
              <a:rPr lang="en-US" smtClean="0"/>
              <a:t>4/3/2025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C80C8B-7C56-62B1-DBEA-8D7C8CD848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937C9B-078E-6BF0-B586-B6DB823B3B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47C1-C9FA-4507-99A6-03B45FACD1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2201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A086AE-FA43-FE2A-EB4B-6E1F1E2A2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04765B-6AB1-9E97-6C65-BB2B7AB18D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B76002-CFEB-4870-3CF6-B90EB1ACD8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C0C02-354F-4AE3-97E9-CB3021B0026C}" type="datetimeFigureOut">
              <a:rPr lang="en-US" smtClean="0"/>
              <a:t>4/3/2025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F1A17C-9364-D923-614C-1BC82004DE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F4E66B-9463-9FF5-6692-AB0378B73C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47C1-C9FA-4507-99A6-03B45FACD1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9841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141ED5-5F2A-81C9-8741-274018B5B4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0D45D0-BD5E-3B28-2B77-1331D9ABD4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891B26-BEAB-C0A6-CB17-02C7B7AB56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B4EB11-2112-1636-AA46-0D680BC1E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C0C02-354F-4AE3-97E9-CB3021B0026C}" type="datetimeFigureOut">
              <a:rPr lang="en-US" smtClean="0"/>
              <a:t>4/3/2025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5B502D-B3F3-6553-CAFB-E2BC139E06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CE07E6-FD61-4F42-9281-30B7E5FD5C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47C1-C9FA-4507-99A6-03B45FACD1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4447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BBEA96-9935-2E95-2055-6982361609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8B3D90-CF8B-7D19-28FF-C9DA4AFA60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E854AD-2971-737B-C3C6-B3F1A3B1B6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91029E7-4B19-84A5-448E-A0B2E30750F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D03AD0B-BE04-BA55-D15F-0D76B0063D1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4702BF0-1FDE-1AF5-0BE9-35BDFCCAFB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C0C02-354F-4AE3-97E9-CB3021B0026C}" type="datetimeFigureOut">
              <a:rPr lang="en-US" smtClean="0"/>
              <a:t>4/3/2025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C84DF40-9978-7ABA-8224-6FA4311C8E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F6511F-F512-42EF-C2D4-7CED025EE5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47C1-C9FA-4507-99A6-03B45FACD1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9544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6B5B7-D596-EFC1-90D3-83660C957A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AAB78CB-820E-264F-6262-7158C9FCB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C0C02-354F-4AE3-97E9-CB3021B0026C}" type="datetimeFigureOut">
              <a:rPr lang="en-US" smtClean="0"/>
              <a:t>4/3/2025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53F1DCB-1349-0AB7-EFAC-49C30957BE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573C751-BBB3-01E1-76B4-5D35600E94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47C1-C9FA-4507-99A6-03B45FACD1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0264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C351DDE-FA24-B901-AB08-42E9C5DE99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C0C02-354F-4AE3-97E9-CB3021B0026C}" type="datetimeFigureOut">
              <a:rPr lang="en-US" smtClean="0"/>
              <a:t>4/3/2025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19F85B4-70AD-830D-57B0-06818CC378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8E96BE-EE43-AC6C-0FDD-3627F43393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47C1-C9FA-4507-99A6-03B45FACD1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441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DA5789-040B-EEB5-F5CC-9D6E154FD8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1D113E-C5E4-C6A7-2626-616E635A78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F848D0F-8ED0-431F-F191-8EA9527069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AF36F0-3D12-CAE0-5C93-6B3794DDC6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C0C02-354F-4AE3-97E9-CB3021B0026C}" type="datetimeFigureOut">
              <a:rPr lang="en-US" smtClean="0"/>
              <a:t>4/3/2025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20D4694-67F7-02A9-9029-F8DEA86D19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C934DC-0876-3D39-FAF4-314A08BBDA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47C1-C9FA-4507-99A6-03B45FACD1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87794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5D4A3C-8E94-5C4C-47B3-5F6773600A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A4154F9-5F14-3707-F6AF-110044AD9B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4558E7-C5AB-5BB4-3E52-F5287AADC1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EAE5F4-D3AF-65B1-1111-8B528890A1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C0C02-354F-4AE3-97E9-CB3021B0026C}" type="datetimeFigureOut">
              <a:rPr lang="en-US" smtClean="0"/>
              <a:t>4/3/2025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9914DE-AE38-CD87-C005-E88B355E78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B39AFA-642B-80AE-84F2-B3ED59BE0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47C1-C9FA-4507-99A6-03B45FACD1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821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3DA9646-0264-F222-6C13-B6F7D98FE0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CF8E36-958B-E7B7-7225-BAFC589962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294E10-D038-E386-5875-7E2172C0D3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1DC0C02-354F-4AE3-97E9-CB3021B0026C}" type="datetimeFigureOut">
              <a:rPr lang="en-US" smtClean="0"/>
              <a:t>4/3/2025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756051-A397-FCC4-34D5-0EFBF3155E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07D6D6-01E6-3108-F06E-1BA6197546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18247C1-C9FA-4507-99A6-03B45FACD1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865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remote-associates-test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ir.colostate.edu/qualtrics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00CF8F-BE82-B424-A2A5-F4D27A93FCA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Remote Associates Test in Qualtrics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4DEA062-A22D-72D5-E147-9B6DBDAAF21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Tutorial</a:t>
            </a:r>
          </a:p>
        </p:txBody>
      </p:sp>
    </p:spTree>
    <p:extLst>
      <p:ext uri="{BB962C8B-B14F-4D97-AF65-F5344CB8AC3E}">
        <p14:creationId xmlns:p14="http://schemas.microsoft.com/office/powerpoint/2010/main" val="15962903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FC975D-E906-C083-7170-4DDFF1C009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 your question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44A5B8-A31C-A430-045B-1286524E67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Click to write question</a:t>
            </a:r>
          </a:p>
          <a:p>
            <a:r>
              <a:rPr lang="en-US" dirty="0"/>
              <a:t>Click “piped text”</a:t>
            </a:r>
          </a:p>
          <a:p>
            <a:r>
              <a:rPr lang="en-US" dirty="0"/>
              <a:t>Select loop &amp; merge</a:t>
            </a:r>
          </a:p>
          <a:p>
            <a:r>
              <a:rPr lang="en-US" dirty="0"/>
              <a:t>Select loop and merge fields</a:t>
            </a:r>
          </a:p>
          <a:p>
            <a:r>
              <a:rPr lang="en-US" dirty="0"/>
              <a:t>Put it like:</a:t>
            </a:r>
          </a:p>
          <a:p>
            <a:pPr lvl="1"/>
            <a:r>
              <a:rPr lang="en-US" dirty="0"/>
              <a:t>Field 1</a:t>
            </a:r>
          </a:p>
          <a:p>
            <a:pPr lvl="1"/>
            <a:r>
              <a:rPr lang="en-US" dirty="0"/>
              <a:t>Field 2</a:t>
            </a:r>
          </a:p>
          <a:p>
            <a:pPr lvl="1"/>
            <a:r>
              <a:rPr lang="en-US" dirty="0"/>
              <a:t>Field 3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DC8FE16-5416-2B74-A5AE-7A5DCE7B51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0" y="290803"/>
            <a:ext cx="4728079" cy="2506921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FF35A36-A5A2-1FDD-9682-B1082D2608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0844" y="3293223"/>
            <a:ext cx="4769095" cy="1962251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5462070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8DD1D7-8095-D412-EDB3-00F7B0FC1C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Like this!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CEDEEE-B017-CB90-EB76-D0FFB0166B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04EBC787-1E19-5B1F-C7AB-A905124F62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759" y="2079171"/>
            <a:ext cx="11878481" cy="3636951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4364579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CFFBFF-32D1-A80A-8766-88E8DE0236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a new timer question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19B3DF-2000-B1F0-E264-452668D61E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Set your settings like this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9E0ED91-472B-208D-DAD9-530682E50C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8457" y="206251"/>
            <a:ext cx="3636637" cy="6264024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5FA31DB-2476-20F6-6B79-D326ABC348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8161" y="2855060"/>
            <a:ext cx="2495678" cy="2292468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322137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53860A-397D-701D-4AB4-977C8869D6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You’re done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DED25-1E39-593E-8594-E4E23F68D6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Test your experiment by previewing it!</a:t>
            </a:r>
          </a:p>
          <a:p>
            <a:r>
              <a:rPr lang="en-US" dirty="0"/>
              <a:t>Then go to data and analysis to look at your data</a:t>
            </a:r>
          </a:p>
          <a:p>
            <a:r>
              <a:rPr lang="en-US" dirty="0"/>
              <a:t>See if you can figure out how to export your CSV </a:t>
            </a:r>
          </a:p>
          <a:p>
            <a:pPr lvl="1"/>
            <a:r>
              <a:rPr lang="en-US" dirty="0"/>
              <a:t>Then, try to figure out what you would do with the data and how you would score it</a:t>
            </a:r>
          </a:p>
        </p:txBody>
      </p:sp>
    </p:spTree>
    <p:extLst>
      <p:ext uri="{BB962C8B-B14F-4D97-AF65-F5344CB8AC3E}">
        <p14:creationId xmlns:p14="http://schemas.microsoft.com/office/powerpoint/2010/main" val="417568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831099-8A2B-4E9E-513B-0CF563ABDB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Create an Excel document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446B44-05B6-0992-ABDA-BBE92257A9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Make 4 columns:</a:t>
            </a:r>
          </a:p>
          <a:p>
            <a:pPr lvl="1"/>
            <a:r>
              <a:rPr lang="en-US" dirty="0"/>
              <a:t>Word 1, word 2 , word 3, solution</a:t>
            </a:r>
          </a:p>
          <a:p>
            <a:r>
              <a:rPr lang="en-US" dirty="0"/>
              <a:t>Use this website:</a:t>
            </a:r>
          </a:p>
          <a:p>
            <a:pPr lvl="1"/>
            <a:r>
              <a:rPr lang="en-US" sz="2000" dirty="0"/>
              <a:t> </a:t>
            </a:r>
            <a:r>
              <a:rPr lang="en-US" sz="2000" dirty="0">
                <a:hlinkClick r:id="rId2"/>
              </a:rPr>
              <a:t>https://www.remote-associates-test.com/</a:t>
            </a:r>
            <a:r>
              <a:rPr lang="en-US" sz="2000" dirty="0"/>
              <a:t> </a:t>
            </a:r>
          </a:p>
          <a:p>
            <a:r>
              <a:rPr lang="en-US" dirty="0"/>
              <a:t>Pick some RAT examples</a:t>
            </a:r>
          </a:p>
          <a:p>
            <a:pPr lvl="1"/>
            <a:r>
              <a:rPr lang="en-US" dirty="0"/>
              <a:t>However many you need</a:t>
            </a:r>
          </a:p>
          <a:p>
            <a:r>
              <a:rPr lang="en-US" dirty="0"/>
              <a:t>Put them in the columns accordingly</a:t>
            </a:r>
          </a:p>
          <a:p>
            <a:r>
              <a:rPr lang="en-US" dirty="0"/>
              <a:t>You may need extra columns like “difficulty”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CDEE072-524D-CD2E-BA91-522409ADE2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6972" y="365125"/>
            <a:ext cx="4647368" cy="3949265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3904815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982A3F-B6A5-F007-18FB-F7CFB1B437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 up Qualtrics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108813-0977-AC14-58DE-6081BDA82F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Go here: </a:t>
            </a:r>
            <a:r>
              <a:rPr lang="en-US" dirty="0">
                <a:hlinkClick r:id="rId2"/>
              </a:rPr>
              <a:t>https://www.ir.colostate.edu/qualtrics/</a:t>
            </a:r>
            <a:r>
              <a:rPr lang="en-US" dirty="0"/>
              <a:t> </a:t>
            </a:r>
          </a:p>
          <a:p>
            <a:r>
              <a:rPr lang="en-US" dirty="0"/>
              <a:t>Log in with your CSU </a:t>
            </a:r>
            <a:r>
              <a:rPr lang="en-US" dirty="0" err="1"/>
              <a:t>netID</a:t>
            </a:r>
            <a:endParaRPr lang="en-US" dirty="0"/>
          </a:p>
          <a:p>
            <a:r>
              <a:rPr lang="en-US" dirty="0"/>
              <a:t>Create a new project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9189DBB-3CC1-A1C6-D2C6-1A1CA56037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9438" y="4174654"/>
            <a:ext cx="8973848" cy="1996186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737594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1B985E-116A-6C6B-1126-1ADA04FD27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Create it from scratch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CF9B0C-E760-0BBD-F99A-9F67D3D6AC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Call it whatever you want</a:t>
            </a:r>
          </a:p>
          <a:p>
            <a:r>
              <a:rPr lang="en-US" dirty="0"/>
              <a:t>Just create a blank survey project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D91895C-1C8F-9C09-B904-7D3FEBE48B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5284" y="3319095"/>
            <a:ext cx="2768742" cy="1587582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B2BE956-D8FC-5561-303C-4F79E7618F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2695" y="5041614"/>
            <a:ext cx="3333921" cy="1454225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D5BF76C-BF81-AEB8-EF92-049D702B37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4651" y="2674303"/>
            <a:ext cx="3867349" cy="4140413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7278016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9C8741-DB23-AC23-A93B-45D118BF9B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 should see this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25CB2E-8BD8-C9E6-91E8-2F314829C8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Rename your block to “welcome” or something</a:t>
            </a:r>
          </a:p>
          <a:p>
            <a:r>
              <a:rPr lang="en-US" dirty="0"/>
              <a:t>Make the question a text/graphic question</a:t>
            </a:r>
          </a:p>
          <a:p>
            <a:r>
              <a:rPr lang="en-US" dirty="0"/>
              <a:t>Type some instructions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F01E8B3-3121-ACA5-7CC8-7A69D6C059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283" y="3365321"/>
            <a:ext cx="8115717" cy="3492679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9408311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99CBD6-C30F-1A95-2D15-A21D058B19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Instructions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4316EA-F69E-4AAA-EBBA-333248C6EE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You are going to see three words. Your task is to come up with a fourth “connecting” word within the time limit given. Please do your best. </a:t>
            </a:r>
          </a:p>
        </p:txBody>
      </p:sp>
    </p:spTree>
    <p:extLst>
      <p:ext uri="{BB962C8B-B14F-4D97-AF65-F5344CB8AC3E}">
        <p14:creationId xmlns:p14="http://schemas.microsoft.com/office/powerpoint/2010/main" val="22724455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274D0B-F193-5FD0-E690-0274A520A1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Now add a new block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68CA28-D2E6-BD33-8E6E-EB7E5C5683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Name that block “display” or something</a:t>
            </a:r>
          </a:p>
          <a:p>
            <a:r>
              <a:rPr lang="en-US" dirty="0"/>
              <a:t>Click the block </a:t>
            </a:r>
          </a:p>
          <a:p>
            <a:r>
              <a:rPr lang="en-US" dirty="0"/>
              <a:t>Click loop &amp; merge</a:t>
            </a:r>
          </a:p>
          <a:p>
            <a:r>
              <a:rPr lang="en-US" dirty="0"/>
              <a:t>Turn it on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BDF5831-E1AE-B80E-19BD-533DEB02E8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6838" y="365124"/>
            <a:ext cx="2471387" cy="1325563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26364FF-B27A-2903-B915-C22EC2CE38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6572" y="1980500"/>
            <a:ext cx="3619686" cy="1778091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278711E-27C6-89A4-A24F-4266B9EB39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3395" y="4186829"/>
            <a:ext cx="2552831" cy="1720938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AA3D3A2-7C98-F72B-659F-564F47B2BF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70964" y="4763179"/>
            <a:ext cx="1682836" cy="768389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0134804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A19A2E-9B78-D0BC-68EA-0F2BC0A38A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Copy your words from Excel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E154E-D3AB-1840-E41A-0A9FEE60A8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Remember your excel workbook you made?</a:t>
            </a:r>
          </a:p>
          <a:p>
            <a:r>
              <a:rPr lang="en-US" dirty="0"/>
              <a:t>Copy all those words WITHOUT the column titles (e.g., </a:t>
            </a:r>
            <a:r>
              <a:rPr lang="en-US" dirty="0" err="1"/>
              <a:t>word1</a:t>
            </a:r>
            <a:r>
              <a:rPr lang="en-US" dirty="0"/>
              <a:t>)</a:t>
            </a:r>
          </a:p>
          <a:p>
            <a:r>
              <a:rPr lang="en-US" dirty="0"/>
              <a:t>Paste it into the loop and merge fields</a:t>
            </a:r>
          </a:p>
          <a:p>
            <a:r>
              <a:rPr lang="en-US" dirty="0"/>
              <a:t>Randomize your loop order</a:t>
            </a:r>
          </a:p>
          <a:p>
            <a:r>
              <a:rPr lang="en-US" dirty="0"/>
              <a:t>Save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8B36F6F-FB43-0353-C7BF-5AD1749A7A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0619" y="3923724"/>
            <a:ext cx="2881839" cy="83798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3180249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FCF85E-C456-DAB2-C60F-7A9BD7850A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a question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93ABF-BF3E-52B4-5891-11FAE7A43D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Choose the “text response” option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ADB1CC1-EA89-1446-D7D9-8B95077C4D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6572" y="1980500"/>
            <a:ext cx="3619686" cy="1778091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061043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328</Words>
  <Application>Microsoft Office PowerPoint</Application>
  <PresentationFormat>Widescreen</PresentationFormat>
  <Paragraphs>54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Aptos</vt:lpstr>
      <vt:lpstr>Aptos Display</vt:lpstr>
      <vt:lpstr>Arial</vt:lpstr>
      <vt:lpstr>Office Theme</vt:lpstr>
      <vt:lpstr>Remote Associates Test in Qualtrics</vt:lpstr>
      <vt:lpstr>Create an Excel document</vt:lpstr>
      <vt:lpstr>Open up Qualtrics</vt:lpstr>
      <vt:lpstr>Create it from scratch</vt:lpstr>
      <vt:lpstr>You should see this</vt:lpstr>
      <vt:lpstr>Instructions example</vt:lpstr>
      <vt:lpstr>Now add a new block </vt:lpstr>
      <vt:lpstr>Copy your words from Excel</vt:lpstr>
      <vt:lpstr>Add a question</vt:lpstr>
      <vt:lpstr>Edit your question</vt:lpstr>
      <vt:lpstr>Like this!</vt:lpstr>
      <vt:lpstr>Add a new timer question</vt:lpstr>
      <vt:lpstr>You’re done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McCoy,Haley</dc:creator>
  <cp:lastModifiedBy>McCoy,Haley</cp:lastModifiedBy>
  <cp:revision>1</cp:revision>
  <dcterms:created xsi:type="dcterms:W3CDTF">2025-03-23T15:43:25Z</dcterms:created>
  <dcterms:modified xsi:type="dcterms:W3CDTF">2025-04-03T21:14:15Z</dcterms:modified>
</cp:coreProperties>
</file>